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9269"/>
            <a:ext cx="105852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Dayananda Sagar College of Engineering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520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69403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Pavan Kumar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447532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Parth Sahni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837724" y="525660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Harvi Patel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603789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Ganesh V Patil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495" y="854988"/>
            <a:ext cx="6425565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Plan and Scalability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19495" y="1973461"/>
            <a:ext cx="467868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Plan: Baymax's Strategic Growth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19495" y="2481382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 Market: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Individuals seeking accessible and private mental wellness support, especially those comfortable with AI and digital tools.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495" y="3540204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Value Proposition: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Empathetic AI companionship, mood tracking, guided breathing, and crisis resources in a secure, privacy-first environment.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495" y="4599027"/>
            <a:ext cx="6344960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Monetization Strategy: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Explore premium features (e.g., advanced AI capabilities, personalized insights, extended guided content) through a subscription model, while maintaining a robust free tier for core functionalities.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495" y="5986820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Marketing Channels: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App store optimization, mental health community partnerships, content marketing (blog, social media on mental wellness), and user testimonials.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3566" y="1973461"/>
            <a:ext cx="401133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Scalability: Ensuring Future Growth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73566" y="2481382"/>
            <a:ext cx="6344960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Technical Scalability: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Leverage efficient HTML5, CSS3, and JavaScript practices for a lightweight and responsive application. LocalStorage ensures client-side data handling, reducing server load. Future PWA features will enhance distribution and engagement.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3566" y="3869174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Integration: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Modular integration of advanced NLP APIs allows for seamless upgrades to AI capabilities without overhauling the core application, enabling smarter and more personalized interactions.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3566" y="4927997"/>
            <a:ext cx="6344960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Content Expansion: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Design the content delivery system to easily add new guided breathing exercises, therapeutic modules, and educational resources. This supports continuous value addition without complex structural changes.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3566" y="6315789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Adoption: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Focus on user experience and accessibility to drive organic growth. The no-account, local-data model removes friction for new users, making adoption straightforward and increasing retention.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appreciate your time and attention to Baymax, your AI therapist companion. We are excited about the future of mental wellness and hope Baymax can be a valuable tool for many. For any questions or further discussion, please feel free to reach out.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Baymax: Your AI Therapist Companion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Baymax is a web-based AI healthcare companion designed to support mental well-being. It offers interactive features for a holistic approach to mental health.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84903"/>
            <a:ext cx="107976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Mental Wellness Support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8720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Chat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7847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AI/rule-based chat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Avatar customization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Emoji and voice input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230053" y="3387209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Mood &amp; Sleep Tracking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30053" y="433042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Daily mood logging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230053" y="479714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Weekly mood calendar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230053" y="526387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Sleep quality logging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338720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Guided Exercises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22381" y="397847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Breathing patterns (Box, 4-7-8)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22381" y="482822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Animated breathing circle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22381" y="567797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Customizable sessions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014710" y="338720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 Journal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014710" y="397847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Daily entry with prompts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1014710" y="482822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Word count feature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1014710" y="529494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Recent entry history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1799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Empathetic Chatbot Interface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885003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69677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Companion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44258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in real-time conversations with Baymax, your AI confidant.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2885003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369677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Avatar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4544258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Customize Baymax's avatar to reflect your current mood.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628" y="2885003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369677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Voice Input Option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4544258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Communicate naturally using voice input for seamless interaction.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63455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offers an intuitive and personalized experience, making interactions feel natural and supportive.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5440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and Visualize Your Mood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214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74" y="277939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80368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Daily Mood Logging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29922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log your mood using a simple slider mechanism.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208062" y="27214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312" y="2779395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5897" y="2803684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Weekly Calendar View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85897" y="3651171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 your mood patterns over time with a weekly calendar.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2789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5336977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361265"/>
            <a:ext cx="2962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Statistics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58568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average mood, streaks, and identify your best mood days.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324124" y="650902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your emotional landscape better through insightful tracking and visualization.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08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Harness the Power of Breath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51781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571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Guided Breathing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5266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Follow guided patterns like Box or 4-7-8 breathing.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95406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93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Animated Visuals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8891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an animated circle to synchronize your breathing.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390317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29632"/>
            <a:ext cx="29731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Customizable Sessions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12517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Adjust duration and breathing patterns to suit your needs.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7095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Breathing exercises help reduce stress and improve focus.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566618"/>
            <a:ext cx="6047184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Technical Foundations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1162" y="1481733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927140" y="1687711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Modular HTML5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27140" y="2114312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Semantic and maintainable structure for robust development.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1162" y="2855952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927140" y="306193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CSS3 Theming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27140" y="3488531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properties enable easy light/dark mode transitions.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162" y="4230172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927140" y="4436150"/>
            <a:ext cx="257877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JavaScript Interactivity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27140" y="4862751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 UI with tab navigation, modals, and sliders.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1162" y="5604391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927140" y="5810369"/>
            <a:ext cx="283344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LocalStorage Persistence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27140" y="6236970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data for mood, sleep, and journal entries is saved locally.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1162" y="7004447"/>
            <a:ext cx="770167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Baymax is built on a solid, modern web stack for optimal performance and user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8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530" y="3537109"/>
            <a:ext cx="5839897" cy="681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Privacy-First Approach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11530" y="4682609"/>
            <a:ext cx="4103846" cy="765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00"/>
              </a:lnSpc>
              <a:buNone/>
            </a:pPr>
            <a:r>
              <a:rPr lang="en-US" sz="6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1499473" y="573738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 Data Storage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11530" y="6217325"/>
            <a:ext cx="4103846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personal data resides on your device, not in the cloud.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5263158" y="4682609"/>
            <a:ext cx="4103965" cy="765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00"/>
              </a:lnSpc>
              <a:buNone/>
            </a:pPr>
            <a:r>
              <a:rPr lang="en-US" sz="6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</a:t>
            </a:r>
            <a:endParaRPr lang="en-US" sz="6000" dirty="0"/>
          </a:p>
        </p:txBody>
      </p:sp>
      <p:sp>
        <p:nvSpPr>
          <p:cNvPr id="8" name="Text 5"/>
          <p:cNvSpPr/>
          <p:nvPr/>
        </p:nvSpPr>
        <p:spPr>
          <a:xfrm>
            <a:off x="5951220" y="573738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User Accounts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63158" y="6217325"/>
            <a:ext cx="4103965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Enjoy full privacy; no authentication or registration is required.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9714905" y="4682609"/>
            <a:ext cx="4103846" cy="765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00"/>
              </a:lnSpc>
              <a:buNone/>
            </a:pPr>
            <a:r>
              <a:rPr lang="en-US" sz="6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24/7</a:t>
            </a:r>
            <a:endParaRPr lang="en-US" sz="6000" dirty="0"/>
          </a:p>
        </p:txBody>
      </p:sp>
      <p:sp>
        <p:nvSpPr>
          <p:cNvPr id="11" name="Text 8"/>
          <p:cNvSpPr/>
          <p:nvPr/>
        </p:nvSpPr>
        <p:spPr>
          <a:xfrm>
            <a:off x="10402848" y="573738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Emergency Access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4905" y="6217325"/>
            <a:ext cx="4103846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Crisis resources are always readily available and accessible.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11530" y="7219831"/>
            <a:ext cx="130073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Baymax prioritizes your privacy, ensuring your mental health journey remains confidential and secure.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75876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Next Steps and Future Vision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44385" y="2525911"/>
            <a:ext cx="29447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Smarter AI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2144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advanced NLP APIs for enhanced chat capabilities.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16" y="2857857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525911"/>
            <a:ext cx="34392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Reminders &amp; Notifications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02144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Adding PWA support for personalized reminders.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88" y="3243620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9725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46806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Allowing users to export and import their personal data.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5" y="54544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90330" y="4972526"/>
            <a:ext cx="29988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Accessibility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46806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Improving localization and accessibility features for all users.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753" y="5068729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are committed to continuously improving Baymax, adding new features to support your mental well-being even further.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2025-06-03T19:24:09Z</dcterms:created>
  <dcterms:modified xsi:type="dcterms:W3CDTF">2025-06-03T19:24:09Z</dcterms:modified>
</cp:coreProperties>
</file>